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56" r:id="rId7"/>
    <p:sldId id="263" r:id="rId8"/>
    <p:sldId id="265"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7333A0B-6BEC-4B86-AC58-242C4AAD9AED}" type="datetimeFigureOut">
              <a:rPr lang="en-US" smtClean="0"/>
              <a:pPr/>
              <a:t>5/5/2010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CC43F7-17E2-4DA1-B941-488226879DA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333A0B-6BEC-4B86-AC58-242C4AAD9AED}" type="datetimeFigureOut">
              <a:rPr lang="en-US" smtClean="0"/>
              <a:pPr/>
              <a:t>5/5/2010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CC43F7-17E2-4DA1-B941-488226879DA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333A0B-6BEC-4B86-AC58-242C4AAD9AED}" type="datetimeFigureOut">
              <a:rPr lang="en-US" smtClean="0"/>
              <a:pPr/>
              <a:t>5/5/2010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CC43F7-17E2-4DA1-B941-488226879DA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333A0B-6BEC-4B86-AC58-242C4AAD9AED}" type="datetimeFigureOut">
              <a:rPr lang="en-US" smtClean="0"/>
              <a:pPr/>
              <a:t>5/5/2010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CC43F7-17E2-4DA1-B941-488226879DA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333A0B-6BEC-4B86-AC58-242C4AAD9AED}" type="datetimeFigureOut">
              <a:rPr lang="en-US" smtClean="0"/>
              <a:pPr/>
              <a:t>5/5/2010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CC43F7-17E2-4DA1-B941-488226879DA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7333A0B-6BEC-4B86-AC58-242C4AAD9AED}" type="datetimeFigureOut">
              <a:rPr lang="en-US" smtClean="0"/>
              <a:pPr/>
              <a:t>5/5/2010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CC43F7-17E2-4DA1-B941-488226879DA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7333A0B-6BEC-4B86-AC58-242C4AAD9AED}" type="datetimeFigureOut">
              <a:rPr lang="en-US" smtClean="0"/>
              <a:pPr/>
              <a:t>5/5/2010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CC43F7-17E2-4DA1-B941-488226879DA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333A0B-6BEC-4B86-AC58-242C4AAD9AED}" type="datetimeFigureOut">
              <a:rPr lang="en-US" smtClean="0"/>
              <a:pPr/>
              <a:t>5/5/2010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CC43F7-17E2-4DA1-B941-488226879DA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333A0B-6BEC-4B86-AC58-242C4AAD9AED}" type="datetimeFigureOut">
              <a:rPr lang="en-US" smtClean="0"/>
              <a:pPr/>
              <a:t>5/5/2010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CC43F7-17E2-4DA1-B941-488226879DA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333A0B-6BEC-4B86-AC58-242C4AAD9AED}" type="datetimeFigureOut">
              <a:rPr lang="en-US" smtClean="0"/>
              <a:pPr/>
              <a:t>5/5/2010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CC43F7-17E2-4DA1-B941-488226879DA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333A0B-6BEC-4B86-AC58-242C4AAD9AED}" type="datetimeFigureOut">
              <a:rPr lang="en-US" smtClean="0"/>
              <a:pPr/>
              <a:t>5/5/2010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CC43F7-17E2-4DA1-B941-488226879DA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333A0B-6BEC-4B86-AC58-242C4AAD9AED}" type="datetimeFigureOut">
              <a:rPr lang="en-US" smtClean="0"/>
              <a:pPr/>
              <a:t>5/5/2010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CC43F7-17E2-4DA1-B941-488226879DA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file:///C:\Documents%20and%20Settings\anne%20metaxas\My%20Documents\School%20resources\final%20exams\audio%20test%20question%201.mp3"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audio" Target="file:///C:\Documents%20and%20Settings\anne%20metaxas\My%20Documents\School%20resources\final%20exams\audio%20test%20question%202.mp3"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file:///C:\Documents%20and%20Settings\anne%20metaxas\My%20Documents\School%20resources\final%20exams\audio%20test%20question%203.mp3"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file:///C:\Documents%20and%20Settings\anne%20metaxas\My%20Documents\School%20resources\final%20exams\audio%20test%20question%204.mp3"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file:///C:\Documents%20and%20Settings\anne%20metaxas\My%20Documents\Downloads\5-030_3a.mp3"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ideo" Target="file:///C:\Documents%20and%20Settings\anne%20metaxas\My%20Documents\School%20resources\final%20exams\Fernando%20Rodriguez.wmv"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ideo" Target="file:///C:\Documents%20and%20Settings\anne%20metaxas\My%20Documents\School%20resources\final%20exams\Paula%20Alejandra.wmv"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ideo" Target="file:///C:\Documents%20and%20Settings\anne%20metaxas\My%20Documents\School%20resources\final%20exams\un%20buen%20restaurante.wmv"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5135562"/>
          </a:xfrm>
        </p:spPr>
        <p:txBody>
          <a:bodyPr>
            <a:normAutofit/>
          </a:bodyPr>
          <a:lstStyle/>
          <a:p>
            <a:pPr lvl="0"/>
            <a:r>
              <a:rPr lang="en-US" sz="2000" dirty="0"/>
              <a:t>A brother and sister are discussing some plans for this afternoon. </a:t>
            </a:r>
            <a:r>
              <a:rPr lang="en-US" sz="2000" dirty="0" smtClean="0"/>
              <a:t/>
            </a:r>
            <a:br>
              <a:rPr lang="en-US" sz="2000" dirty="0" smtClean="0"/>
            </a:br>
            <a:r>
              <a:rPr lang="en-US" sz="2000" dirty="0"/>
              <a:t/>
            </a:r>
            <a:br>
              <a:rPr lang="en-US" sz="2000" dirty="0"/>
            </a:br>
            <a:r>
              <a:rPr lang="en-US" sz="2000" dirty="0" smtClean="0"/>
              <a:t>According </a:t>
            </a:r>
            <a:r>
              <a:rPr lang="en-US" sz="2000" dirty="0"/>
              <a:t>to this conversation, why might the girl need money</a:t>
            </a:r>
            <a:r>
              <a:rPr lang="en-US" sz="2000" dirty="0" smtClean="0"/>
              <a:t>?</a:t>
            </a:r>
            <a:br>
              <a:rPr lang="en-US" sz="2000" dirty="0" smtClean="0"/>
            </a:br>
            <a:r>
              <a:rPr lang="en-US" sz="2000" dirty="0"/>
              <a:t/>
            </a:r>
            <a:br>
              <a:rPr lang="en-US" sz="2000" dirty="0"/>
            </a:br>
            <a:r>
              <a:rPr lang="en-US" sz="2000" dirty="0" smtClean="0"/>
              <a:t>A. To </a:t>
            </a:r>
            <a:r>
              <a:rPr lang="en-US" sz="2000" dirty="0"/>
              <a:t>purchase a book.</a:t>
            </a:r>
            <a:br>
              <a:rPr lang="en-US" sz="2000" dirty="0"/>
            </a:br>
            <a:r>
              <a:rPr lang="en-US" sz="2000" dirty="0" smtClean="0"/>
              <a:t>B. To </a:t>
            </a:r>
            <a:r>
              <a:rPr lang="en-US" sz="2000" dirty="0"/>
              <a:t>pay an entrance fee.</a:t>
            </a:r>
            <a:br>
              <a:rPr lang="en-US" sz="2000" dirty="0"/>
            </a:br>
            <a:r>
              <a:rPr lang="en-US" sz="2000" dirty="0" smtClean="0"/>
              <a:t>C. To </a:t>
            </a:r>
            <a:r>
              <a:rPr lang="en-US" sz="2000" dirty="0"/>
              <a:t>pay to use a computer.</a:t>
            </a:r>
            <a:br>
              <a:rPr lang="en-US" sz="2000" dirty="0"/>
            </a:br>
            <a:r>
              <a:rPr lang="en-US" sz="2000" dirty="0" smtClean="0"/>
              <a:t>D. To </a:t>
            </a:r>
            <a:r>
              <a:rPr lang="en-US" sz="2000" dirty="0"/>
              <a:t>buy a soda</a:t>
            </a:r>
            <a:r>
              <a:rPr lang="en-US" sz="2000" dirty="0" smtClean="0"/>
              <a:t>.</a:t>
            </a:r>
            <a:br>
              <a:rPr lang="en-US" sz="2000" dirty="0" smtClean="0"/>
            </a:br>
            <a:r>
              <a:rPr lang="en-US" sz="2000" dirty="0"/>
              <a:t/>
            </a:r>
            <a:br>
              <a:rPr lang="en-US" sz="2000" dirty="0"/>
            </a:br>
            <a:r>
              <a:rPr lang="en-US" sz="2000" dirty="0" smtClean="0"/>
              <a:t/>
            </a:r>
            <a:br>
              <a:rPr lang="en-US" sz="2000" dirty="0" smtClean="0"/>
            </a:br>
            <a:r>
              <a:rPr lang="en-US" sz="2000" dirty="0"/>
              <a:t/>
            </a:r>
            <a:br>
              <a:rPr lang="en-US" sz="2000" dirty="0"/>
            </a:br>
            <a:r>
              <a:rPr lang="en-US" dirty="0"/>
              <a:t/>
            </a:r>
            <a:br>
              <a:rPr lang="en-US" dirty="0"/>
            </a:br>
            <a:endParaRPr lang="en-US" dirty="0"/>
          </a:p>
        </p:txBody>
      </p:sp>
      <p:pic>
        <p:nvPicPr>
          <p:cNvPr id="8" name="audio test question 1.mp3">
            <a:hlinkClick r:id="" action="ppaction://media"/>
          </p:cNvPr>
          <p:cNvPicPr>
            <a:picLocks noRot="1" noChangeAspect="1"/>
          </p:cNvPicPr>
          <p:nvPr>
            <a:audioFile r:link="rId1"/>
          </p:nvPr>
        </p:nvPicPr>
        <p:blipFill>
          <a:blip r:embed="rId3"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2006" fill="hold"/>
                                        <p:tgtEl>
                                          <p:spTgt spid="8"/>
                                        </p:tgtEl>
                                      </p:cBhvr>
                                    </p:cmd>
                                  </p:childTnLst>
                                </p:cTn>
                              </p:par>
                            </p:childTnLst>
                          </p:cTn>
                        </p:par>
                      </p:childTnLst>
                    </p:cTn>
                  </p:par>
                </p:childTnLst>
              </p:cTn>
              <p:nextCondLst>
                <p:cond evt="onClick" delay="0">
                  <p:tgtEl>
                    <p:spTgt spid="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1800" dirty="0"/>
              <a:t>Maribel is questioning Felipe about what he did last weekend. </a:t>
            </a:r>
            <a:br>
              <a:rPr lang="en-US" sz="1800" dirty="0"/>
            </a:br>
            <a:r>
              <a:rPr lang="en-US" sz="1800" dirty="0"/>
              <a:t/>
            </a:r>
            <a:br>
              <a:rPr lang="en-US" sz="1800" dirty="0"/>
            </a:br>
            <a:r>
              <a:rPr lang="en-US" sz="1800" dirty="0"/>
              <a:t> </a:t>
            </a:r>
            <a:r>
              <a:rPr lang="en-US" sz="1800" dirty="0" smtClean="0"/>
              <a:t>How </a:t>
            </a:r>
            <a:r>
              <a:rPr lang="en-US" sz="1800" dirty="0"/>
              <a:t>did Felipe spend last Saturday</a:t>
            </a:r>
            <a:r>
              <a:rPr lang="en-US" sz="1800" dirty="0" smtClean="0"/>
              <a:t>?</a:t>
            </a:r>
          </a:p>
          <a:p>
            <a:r>
              <a:rPr lang="en-US" sz="1800" dirty="0"/>
              <a:t/>
            </a:r>
            <a:br>
              <a:rPr lang="en-US" sz="1800" dirty="0"/>
            </a:br>
            <a:r>
              <a:rPr lang="en-US" sz="1800" dirty="0"/>
              <a:t>Hiking in the woods</a:t>
            </a:r>
            <a:r>
              <a:rPr lang="en-US" sz="1800" dirty="0" smtClean="0"/>
              <a:t>.</a:t>
            </a:r>
          </a:p>
          <a:p>
            <a:r>
              <a:rPr lang="en-US" sz="1800" dirty="0" smtClean="0"/>
              <a:t>Boating </a:t>
            </a:r>
            <a:r>
              <a:rPr lang="en-US" sz="1800" dirty="0"/>
              <a:t>on the </a:t>
            </a:r>
            <a:r>
              <a:rPr lang="en-US" sz="1800" dirty="0" smtClean="0"/>
              <a:t>lake.</a:t>
            </a:r>
          </a:p>
          <a:p>
            <a:r>
              <a:rPr lang="en-US" sz="1800" dirty="0" smtClean="0"/>
              <a:t>Shopping </a:t>
            </a:r>
            <a:r>
              <a:rPr lang="en-US" sz="1800" dirty="0"/>
              <a:t>with his grandfather</a:t>
            </a:r>
            <a:r>
              <a:rPr lang="en-US" sz="1800" dirty="0" smtClean="0"/>
              <a:t>.</a:t>
            </a:r>
          </a:p>
          <a:p>
            <a:r>
              <a:rPr lang="en-US" sz="1800" dirty="0" smtClean="0"/>
              <a:t>Driving </a:t>
            </a:r>
            <a:r>
              <a:rPr lang="en-US" sz="1800" dirty="0"/>
              <a:t>along the river</a:t>
            </a:r>
            <a:r>
              <a:rPr lang="en-US" sz="1800" dirty="0" smtClean="0"/>
              <a:t>.</a:t>
            </a:r>
          </a:p>
          <a:p>
            <a:endParaRPr lang="en-US" sz="1800" dirty="0"/>
          </a:p>
          <a:p>
            <a:endParaRPr lang="en-US" sz="1800" dirty="0"/>
          </a:p>
        </p:txBody>
      </p:sp>
      <p:pic>
        <p:nvPicPr>
          <p:cNvPr id="4" name="audio test question 2.mp3">
            <a:hlinkClick r:id="" action="ppaction://media"/>
          </p:cNvPr>
          <p:cNvPicPr>
            <a:picLocks noRot="1" noChangeAspect="1"/>
          </p:cNvPicPr>
          <p:nvPr>
            <a:audioFile r:link="rId1"/>
          </p:nvPr>
        </p:nvPicPr>
        <p:blipFill>
          <a:blip r:embed="rId3"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7136"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r>
              <a:rPr lang="en-US" sz="1800" dirty="0"/>
              <a:t>You call in to retrieve your voice mail and hear the following message from your friend Rosa. </a:t>
            </a:r>
            <a:br>
              <a:rPr lang="en-US" sz="1800" dirty="0"/>
            </a:br>
            <a:r>
              <a:rPr lang="en-US" sz="1800" dirty="0"/>
              <a:t/>
            </a:r>
            <a:br>
              <a:rPr lang="en-US" sz="1800" dirty="0"/>
            </a:br>
            <a:r>
              <a:rPr lang="en-US" sz="1800" dirty="0"/>
              <a:t> </a:t>
            </a:r>
            <a:br>
              <a:rPr lang="en-US" sz="1800" dirty="0"/>
            </a:br>
            <a:r>
              <a:rPr lang="en-US" sz="1800" dirty="0" smtClean="0"/>
              <a:t>What </a:t>
            </a:r>
            <a:r>
              <a:rPr lang="en-US" sz="1800" dirty="0"/>
              <a:t>is the primary purpose of Rosa’s </a:t>
            </a:r>
            <a:r>
              <a:rPr lang="en-US" sz="1800" dirty="0" smtClean="0"/>
              <a:t>message?</a:t>
            </a:r>
          </a:p>
          <a:p>
            <a:pPr>
              <a:buNone/>
            </a:pPr>
            <a:endParaRPr lang="en-US" sz="1800" dirty="0"/>
          </a:p>
          <a:p>
            <a:r>
              <a:rPr lang="en-US" sz="1800" dirty="0" smtClean="0"/>
              <a:t>To </a:t>
            </a:r>
            <a:r>
              <a:rPr lang="en-US" sz="1800" dirty="0"/>
              <a:t>tell you how much the movie costs</a:t>
            </a:r>
            <a:r>
              <a:rPr lang="en-US" sz="1800" dirty="0" smtClean="0"/>
              <a:t>.</a:t>
            </a:r>
          </a:p>
          <a:p>
            <a:r>
              <a:rPr lang="en-US" sz="1800" dirty="0" smtClean="0"/>
              <a:t>To </a:t>
            </a:r>
            <a:r>
              <a:rPr lang="en-US" sz="1800" dirty="0"/>
              <a:t>give you her cell phone number</a:t>
            </a:r>
            <a:r>
              <a:rPr lang="en-US" sz="1800" dirty="0" smtClean="0"/>
              <a:t>.</a:t>
            </a:r>
          </a:p>
          <a:p>
            <a:r>
              <a:rPr lang="en-US" sz="1800" dirty="0" smtClean="0"/>
              <a:t>To </a:t>
            </a:r>
            <a:r>
              <a:rPr lang="en-US" sz="1800" dirty="0"/>
              <a:t>invite you to the movies and inform you of movie </a:t>
            </a:r>
            <a:r>
              <a:rPr lang="en-US" sz="1800" dirty="0" smtClean="0"/>
              <a:t>times.</a:t>
            </a:r>
          </a:p>
          <a:p>
            <a:r>
              <a:rPr lang="en-US" sz="1800" dirty="0" smtClean="0"/>
              <a:t>To </a:t>
            </a:r>
            <a:r>
              <a:rPr lang="en-US" sz="1800" dirty="0"/>
              <a:t>give you directions to the movie theater</a:t>
            </a:r>
            <a:r>
              <a:rPr lang="en-US" sz="1800" dirty="0" smtClean="0"/>
              <a:t>.</a:t>
            </a:r>
          </a:p>
          <a:p>
            <a:endParaRPr lang="en-US" sz="1800" dirty="0"/>
          </a:p>
        </p:txBody>
      </p:sp>
      <p:pic>
        <p:nvPicPr>
          <p:cNvPr id="4" name="audio test question 3.mp3">
            <a:hlinkClick r:id="" action="ppaction://media"/>
          </p:cNvPr>
          <p:cNvPicPr>
            <a:picLocks noRot="1" noChangeAspect="1"/>
          </p:cNvPicPr>
          <p:nvPr>
            <a:audioFile r:link="rId1"/>
          </p:nvPr>
        </p:nvPicPr>
        <p:blipFill>
          <a:blip r:embed="rId3" cstate="print"/>
          <a:stretch>
            <a:fillRect/>
          </a:stretch>
        </p:blipFill>
        <p:spPr>
          <a:xfrm>
            <a:off x="4724400" y="50292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2058"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lvl="0">
              <a:buNone/>
            </a:pPr>
            <a:r>
              <a:rPr lang="en-US" sz="1900" dirty="0"/>
              <a:t>Raul calls his friend Antonio on his cell phone to find out where he </a:t>
            </a:r>
            <a:r>
              <a:rPr lang="en-US" sz="1900" dirty="0" smtClean="0"/>
              <a:t>is.</a:t>
            </a:r>
          </a:p>
          <a:p>
            <a:pPr>
              <a:buNone/>
            </a:pPr>
            <a:endParaRPr lang="en-US" sz="1900" dirty="0"/>
          </a:p>
          <a:p>
            <a:pPr>
              <a:buNone/>
            </a:pPr>
            <a:r>
              <a:rPr lang="en-US" sz="1900" dirty="0" smtClean="0"/>
              <a:t>What </a:t>
            </a:r>
            <a:r>
              <a:rPr lang="en-US" sz="1900" dirty="0"/>
              <a:t>is Antonio doing when Raul calls him</a:t>
            </a:r>
            <a:r>
              <a:rPr lang="en-US" sz="1900" dirty="0" smtClean="0"/>
              <a:t>?</a:t>
            </a:r>
          </a:p>
          <a:p>
            <a:pPr>
              <a:buNone/>
            </a:pPr>
            <a:endParaRPr lang="en-US" sz="1900" dirty="0"/>
          </a:p>
          <a:p>
            <a:r>
              <a:rPr lang="en-US" sz="1900" dirty="0"/>
              <a:t>Watching a series of sports matches.</a:t>
            </a:r>
          </a:p>
          <a:p>
            <a:r>
              <a:rPr lang="en-US" sz="1900" dirty="0"/>
              <a:t>Participating in a soccer game at school.</a:t>
            </a:r>
          </a:p>
          <a:p>
            <a:r>
              <a:rPr lang="en-US" sz="1900" dirty="0"/>
              <a:t>Walking through the zoo.</a:t>
            </a:r>
          </a:p>
          <a:p>
            <a:r>
              <a:rPr lang="en-US" sz="1900" dirty="0"/>
              <a:t>Driving to work</a:t>
            </a:r>
            <a:r>
              <a:rPr lang="en-US" sz="1900" dirty="0" smtClean="0"/>
              <a:t>.</a:t>
            </a:r>
          </a:p>
          <a:p>
            <a:endParaRPr lang="en-US" sz="1900" dirty="0"/>
          </a:p>
          <a:p>
            <a:pPr>
              <a:buNone/>
            </a:pPr>
            <a:endParaRPr lang="en-US" sz="1900" dirty="0"/>
          </a:p>
          <a:p>
            <a:endParaRPr lang="en-US" dirty="0"/>
          </a:p>
        </p:txBody>
      </p:sp>
      <p:pic>
        <p:nvPicPr>
          <p:cNvPr id="4" name="audio test question 4.mp3">
            <a:hlinkClick r:id="" action="ppaction://media"/>
          </p:cNvPr>
          <p:cNvPicPr>
            <a:picLocks noRot="1" noChangeAspect="1"/>
          </p:cNvPicPr>
          <p:nvPr>
            <a:audioFile r:link="rId1"/>
          </p:nvPr>
        </p:nvPicPr>
        <p:blipFill>
          <a:blip r:embed="rId3" cstate="print"/>
          <a:stretch>
            <a:fillRect/>
          </a:stretch>
        </p:blipFill>
        <p:spPr>
          <a:xfrm>
            <a:off x="4419600" y="48768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2058"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1800" dirty="0"/>
              <a:t>A passenger and ticket agent are discussing the passenger's scheduled flight at an airport ticket counter.</a:t>
            </a:r>
            <a:br>
              <a:rPr lang="en-US" sz="1800" dirty="0"/>
            </a:br>
            <a:r>
              <a:rPr lang="en-US" sz="1800" dirty="0"/>
              <a:t/>
            </a:r>
            <a:br>
              <a:rPr lang="en-US" sz="1800" dirty="0"/>
            </a:br>
            <a:r>
              <a:rPr lang="en-US" sz="1800" dirty="0"/>
              <a:t> </a:t>
            </a:r>
            <a:br>
              <a:rPr lang="en-US" sz="1800" dirty="0"/>
            </a:br>
            <a:r>
              <a:rPr lang="en-US" sz="1800" dirty="0"/>
              <a:t>Which of the following statements best summarizes this </a:t>
            </a:r>
            <a:r>
              <a:rPr lang="en-US" sz="1800" dirty="0" smtClean="0"/>
              <a:t>conversation?</a:t>
            </a:r>
          </a:p>
          <a:p>
            <a:pPr>
              <a:buNone/>
            </a:pPr>
            <a:endParaRPr lang="en-US" sz="1800" dirty="0" smtClean="0"/>
          </a:p>
          <a:p>
            <a:r>
              <a:rPr lang="en-US" sz="1800" dirty="0" smtClean="0"/>
              <a:t>The </a:t>
            </a:r>
            <a:r>
              <a:rPr lang="en-US" sz="1800" dirty="0"/>
              <a:t>passenger missed his connecting flight because his first flight was late</a:t>
            </a:r>
            <a:r>
              <a:rPr lang="en-US" sz="1800" dirty="0" smtClean="0"/>
              <a:t>.</a:t>
            </a:r>
          </a:p>
          <a:p>
            <a:r>
              <a:rPr lang="en-US" sz="1800" dirty="0" smtClean="0"/>
              <a:t>The </a:t>
            </a:r>
            <a:r>
              <a:rPr lang="en-US" sz="1800" dirty="0"/>
              <a:t>passenger did not miss his flight, because it has been delayed due to bad weather</a:t>
            </a:r>
            <a:r>
              <a:rPr lang="en-US" sz="1800" dirty="0" smtClean="0"/>
              <a:t>.</a:t>
            </a:r>
          </a:p>
          <a:p>
            <a:r>
              <a:rPr lang="en-US" sz="1800" dirty="0" smtClean="0"/>
              <a:t>The </a:t>
            </a:r>
            <a:r>
              <a:rPr lang="en-US" sz="1800" dirty="0"/>
              <a:t>passenger did not miss his flight, but it is about to leave</a:t>
            </a:r>
            <a:r>
              <a:rPr lang="en-US" sz="1800" dirty="0" smtClean="0"/>
              <a:t>.</a:t>
            </a:r>
          </a:p>
          <a:p>
            <a:r>
              <a:rPr lang="en-US" sz="1800" dirty="0" smtClean="0"/>
              <a:t>The </a:t>
            </a:r>
            <a:r>
              <a:rPr lang="en-US" sz="1800" dirty="0"/>
              <a:t>passenger missed his flight because of </a:t>
            </a:r>
            <a:r>
              <a:rPr lang="en-US" sz="1800" dirty="0" smtClean="0"/>
              <a:t>a </a:t>
            </a:r>
            <a:r>
              <a:rPr lang="en-US" sz="1800" dirty="0"/>
              <a:t>traffic jam on the highway</a:t>
            </a:r>
            <a:r>
              <a:rPr lang="en-US" sz="1800" dirty="0" smtClean="0"/>
              <a:t>.</a:t>
            </a:r>
          </a:p>
          <a:p>
            <a:endParaRPr lang="en-US" sz="1800" dirty="0"/>
          </a:p>
          <a:p>
            <a:pPr>
              <a:buNone/>
            </a:pPr>
            <a:endParaRPr lang="en-US" sz="1800" dirty="0"/>
          </a:p>
        </p:txBody>
      </p:sp>
      <p:pic>
        <p:nvPicPr>
          <p:cNvPr id="6" name="5-030_3a.mp3">
            <a:hlinkClick r:id="" action="ppaction://media"/>
          </p:cNvPr>
          <p:cNvPicPr>
            <a:picLocks noRot="1" noChangeAspect="1"/>
          </p:cNvPicPr>
          <p:nvPr>
            <a:audioFile r:link="rId1"/>
          </p:nvPr>
        </p:nvPicPr>
        <p:blipFill>
          <a:blip r:embed="rId3" cstate="print"/>
          <a:stretch>
            <a:fillRect/>
          </a:stretch>
        </p:blipFill>
        <p:spPr>
          <a:xfrm>
            <a:off x="4267200" y="5562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3004"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914399"/>
          </a:xfrm>
        </p:spPr>
        <p:txBody>
          <a:bodyPr>
            <a:normAutofit/>
          </a:bodyPr>
          <a:lstStyle/>
          <a:p>
            <a:r>
              <a:rPr lang="es-ES" sz="1400" dirty="0"/>
              <a:t>Bueno, mi nombre es Fernando. Nací y crecí en Buenos Aires, Argentina. Tuve la oportunidad de vivir también en otros países como Brasil y Estados Unidos. Actualmente vivo en Estados Unidos desde hace casi diez años.</a:t>
            </a:r>
            <a:endParaRPr lang="en-US" sz="1400" dirty="0"/>
          </a:p>
        </p:txBody>
      </p:sp>
      <p:sp>
        <p:nvSpPr>
          <p:cNvPr id="3" name="Subtitle 2"/>
          <p:cNvSpPr>
            <a:spLocks noGrp="1"/>
          </p:cNvSpPr>
          <p:nvPr>
            <p:ph type="subTitle" idx="1"/>
          </p:nvPr>
        </p:nvSpPr>
        <p:spPr>
          <a:xfrm>
            <a:off x="1371600" y="1676400"/>
            <a:ext cx="6400800" cy="3962400"/>
          </a:xfrm>
        </p:spPr>
        <p:txBody>
          <a:bodyPr/>
          <a:lstStyle/>
          <a:p>
            <a:endParaRPr lang="en-US" dirty="0"/>
          </a:p>
        </p:txBody>
      </p:sp>
      <p:pic>
        <p:nvPicPr>
          <p:cNvPr id="5" name="Fernando Rodriguez.wmv">
            <a:hlinkClick r:id="" action="ppaction://media"/>
          </p:cNvPr>
          <p:cNvPicPr>
            <a:picLocks noRot="1" noChangeAspect="1"/>
          </p:cNvPicPr>
          <p:nvPr>
            <a:videoFile r:link="rId1"/>
          </p:nvPr>
        </p:nvPicPr>
        <p:blipFill>
          <a:blip r:embed="rId3" cstate="print"/>
          <a:stretch>
            <a:fillRect/>
          </a:stretch>
        </p:blipFill>
        <p:spPr>
          <a:xfrm>
            <a:off x="2523067" y="1752600"/>
            <a:ext cx="3725333" cy="3048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ES" sz="1800" dirty="0"/>
              <a:t>E, a ver, actores. Me encanta </a:t>
            </a:r>
            <a:r>
              <a:rPr lang="es-ES" sz="1800" dirty="0" err="1"/>
              <a:t>Mel</a:t>
            </a:r>
            <a:r>
              <a:rPr lang="es-ES" sz="1800" dirty="0"/>
              <a:t> Gibson. Más no me acuerdo, películas, me gustan mucho películas históricas. La mejor película para mí fue "Corazón Valiente" de todas maneras... época medieval. Y también el estilo magia y cosas especiales como "El Señor de los Anillos", también una película maravillosa. Estoy esperando que salga la segunda parte. Y música, música más bien tranquila. E, también me gusta el rock pesado, metálico, pero más bien tranquila en esta etapa es como más tranquilo. </a:t>
            </a:r>
            <a:r>
              <a:rPr lang="es-ES" sz="1800" dirty="0" err="1"/>
              <a:t>Bailá</a:t>
            </a:r>
            <a:r>
              <a:rPr lang="es-ES" sz="1800" dirty="0"/>
              <a:t>, música más lenta.</a:t>
            </a:r>
            <a:endParaRPr lang="en-US" sz="1800" dirty="0"/>
          </a:p>
        </p:txBody>
      </p:sp>
      <p:pic>
        <p:nvPicPr>
          <p:cNvPr id="4" name="Paula Alejandra.wmv">
            <a:hlinkClick r:id="" action="ppaction://media"/>
          </p:cNvPr>
          <p:cNvPicPr>
            <a:picLocks noGrp="1" noRot="1" noChangeAspect="1"/>
          </p:cNvPicPr>
          <p:nvPr>
            <p:ph idx="1"/>
            <a:videoFile r:link="rId1"/>
          </p:nvPr>
        </p:nvPicPr>
        <p:blipFill>
          <a:blip r:embed="rId3" cstate="print"/>
          <a:stretch>
            <a:fillRect/>
          </a:stretch>
        </p:blipFill>
        <p:spPr>
          <a:xfrm>
            <a:off x="2819400" y="2428443"/>
            <a:ext cx="3923770" cy="3210357"/>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un buen restaurante.wmv">
            <a:hlinkClick r:id="" action="ppaction://media"/>
          </p:cNvPr>
          <p:cNvPicPr>
            <a:picLocks noGrp="1" noRot="1" noChangeAspect="1"/>
          </p:cNvPicPr>
          <p:nvPr>
            <p:ph idx="1"/>
            <a:videoFile r:link="rId1"/>
          </p:nvPr>
        </p:nvPicPr>
        <p:blipFill>
          <a:blip r:embed="rId3" cstate="print"/>
          <a:stretch>
            <a:fillRect/>
          </a:stretch>
        </p:blipFill>
        <p:spPr>
          <a:xfrm>
            <a:off x="2272770" y="2133600"/>
            <a:ext cx="3975630" cy="3429000"/>
          </a:xfrm>
          <a:prstGeom prst="rect">
            <a:avLst/>
          </a:prstGeom>
        </p:spPr>
      </p:pic>
      <p:sp>
        <p:nvSpPr>
          <p:cNvPr id="7" name="Title 6"/>
          <p:cNvSpPr>
            <a:spLocks noGrp="1"/>
          </p:cNvSpPr>
          <p:nvPr>
            <p:ph type="title"/>
          </p:nvPr>
        </p:nvSpPr>
        <p:spPr/>
        <p:txBody>
          <a:bodyPr>
            <a:normAutofit fontScale="90000"/>
          </a:bodyPr>
          <a:lstStyle/>
          <a:p>
            <a:r>
              <a:rPr lang="es-ES" sz="2000" dirty="0"/>
              <a:t>Un buen restaurante obviamente debe tener buena comida. Pero aparte de eso es importante que tenga un buen ambiente. Es decir, la música, la decoración, todo. Y, por último, debe tener muy buen servicio. Los meseros tienen que saber el menú bien y atender a los clientes en todos los detalles.</a:t>
            </a:r>
            <a:endParaRPr lang="en-US" sz="2000"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pPr fontAlgn="base"/>
            <a:r>
              <a:rPr lang="en-US" i="1" dirty="0"/>
              <a:t> </a:t>
            </a:r>
            <a:endParaRPr lang="en-US" dirty="0"/>
          </a:p>
          <a:p>
            <a:pPr fontAlgn="base"/>
            <a:r>
              <a:rPr lang="en-US" dirty="0" err="1"/>
              <a:t>Cuando</a:t>
            </a:r>
            <a:r>
              <a:rPr lang="en-US" dirty="0"/>
              <a:t> era </a:t>
            </a:r>
            <a:r>
              <a:rPr lang="en-US" dirty="0" err="1"/>
              <a:t>niño</a:t>
            </a:r>
            <a:r>
              <a:rPr lang="en-US" dirty="0"/>
              <a:t> lo </a:t>
            </a:r>
            <a:r>
              <a:rPr lang="en-US" dirty="0" err="1"/>
              <a:t>que</a:t>
            </a:r>
            <a:r>
              <a:rPr lang="en-US" dirty="0"/>
              <a:t> </a:t>
            </a:r>
            <a:r>
              <a:rPr lang="en-US" dirty="0" err="1"/>
              <a:t>más</a:t>
            </a:r>
            <a:r>
              <a:rPr lang="en-US" dirty="0"/>
              <a:t> </a:t>
            </a:r>
            <a:r>
              <a:rPr lang="en-US" dirty="0" err="1"/>
              <a:t>nos</a:t>
            </a:r>
            <a:r>
              <a:rPr lang="en-US" dirty="0"/>
              <a:t> </a:t>
            </a:r>
            <a:r>
              <a:rPr lang="en-US" dirty="0" err="1"/>
              <a:t>divertía</a:t>
            </a:r>
            <a:r>
              <a:rPr lang="en-US" dirty="0"/>
              <a:t> era </a:t>
            </a:r>
            <a:r>
              <a:rPr lang="en-US" dirty="0" err="1"/>
              <a:t>acampar</a:t>
            </a:r>
            <a:r>
              <a:rPr lang="en-US" dirty="0"/>
              <a:t> en </a:t>
            </a:r>
            <a:r>
              <a:rPr lang="en-US" dirty="0" err="1"/>
              <a:t>familia</a:t>
            </a:r>
            <a:r>
              <a:rPr lang="en-US" dirty="0"/>
              <a:t>. Tan pronto </a:t>
            </a:r>
            <a:r>
              <a:rPr lang="en-US" dirty="0" err="1"/>
              <a:t>como</a:t>
            </a:r>
            <a:r>
              <a:rPr lang="en-US" dirty="0"/>
              <a:t> se </a:t>
            </a:r>
            <a:r>
              <a:rPr lang="en-US" dirty="0" err="1"/>
              <a:t>derretía</a:t>
            </a:r>
            <a:r>
              <a:rPr lang="en-US" dirty="0"/>
              <a:t> la </a:t>
            </a:r>
            <a:r>
              <a:rPr lang="en-US" dirty="0" err="1"/>
              <a:t>nieve</a:t>
            </a:r>
            <a:r>
              <a:rPr lang="en-US" dirty="0"/>
              <a:t> de </a:t>
            </a:r>
            <a:r>
              <a:rPr lang="en-US" dirty="0" err="1"/>
              <a:t>las</a:t>
            </a:r>
            <a:r>
              <a:rPr lang="en-US" dirty="0"/>
              <a:t> cordilleras </a:t>
            </a:r>
            <a:r>
              <a:rPr lang="en-US" dirty="0" err="1"/>
              <a:t>nos</a:t>
            </a:r>
            <a:r>
              <a:rPr lang="en-US" dirty="0"/>
              <a:t> </a:t>
            </a:r>
            <a:r>
              <a:rPr lang="en-US" dirty="0" err="1"/>
              <a:t>íbamos</a:t>
            </a:r>
            <a:r>
              <a:rPr lang="en-US" dirty="0"/>
              <a:t> </a:t>
            </a:r>
            <a:r>
              <a:rPr lang="en-US" dirty="0" err="1"/>
              <a:t>allí</a:t>
            </a:r>
            <a:r>
              <a:rPr lang="en-US" dirty="0"/>
              <a:t> y lo </a:t>
            </a:r>
            <a:r>
              <a:rPr lang="en-US" dirty="0" err="1"/>
              <a:t>que</a:t>
            </a:r>
            <a:r>
              <a:rPr lang="en-US" dirty="0"/>
              <a:t> </a:t>
            </a:r>
            <a:r>
              <a:rPr lang="en-US" dirty="0" err="1"/>
              <a:t>más</a:t>
            </a:r>
            <a:r>
              <a:rPr lang="en-US" dirty="0"/>
              <a:t> </a:t>
            </a:r>
            <a:r>
              <a:rPr lang="en-US" dirty="0" err="1"/>
              <a:t>disfrutábamos</a:t>
            </a:r>
            <a:r>
              <a:rPr lang="en-US" dirty="0"/>
              <a:t> era </a:t>
            </a:r>
            <a:r>
              <a:rPr lang="en-US" dirty="0" err="1"/>
              <a:t>reparar</a:t>
            </a:r>
            <a:r>
              <a:rPr lang="en-US" dirty="0"/>
              <a:t> la </a:t>
            </a:r>
            <a:r>
              <a:rPr lang="en-US" dirty="0" err="1"/>
              <a:t>tienda</a:t>
            </a:r>
            <a:r>
              <a:rPr lang="en-US" dirty="0"/>
              <a:t> de </a:t>
            </a:r>
            <a:r>
              <a:rPr lang="en-US" dirty="0" err="1"/>
              <a:t>campaña</a:t>
            </a:r>
            <a:r>
              <a:rPr lang="en-US" dirty="0"/>
              <a:t>, </a:t>
            </a:r>
            <a:r>
              <a:rPr lang="en-US" dirty="0" err="1"/>
              <a:t>limpiar</a:t>
            </a:r>
            <a:r>
              <a:rPr lang="en-US" dirty="0"/>
              <a:t> la </a:t>
            </a:r>
            <a:r>
              <a:rPr lang="en-US" dirty="0" err="1"/>
              <a:t>linterna</a:t>
            </a:r>
            <a:r>
              <a:rPr lang="en-US" dirty="0"/>
              <a:t> de gas, </a:t>
            </a:r>
            <a:r>
              <a:rPr lang="en-US" dirty="0" err="1"/>
              <a:t>lavar</a:t>
            </a:r>
            <a:r>
              <a:rPr lang="en-US" dirty="0"/>
              <a:t> los </a:t>
            </a:r>
            <a:r>
              <a:rPr lang="en-US" dirty="0" err="1"/>
              <a:t>sacos</a:t>
            </a:r>
            <a:r>
              <a:rPr lang="en-US" dirty="0"/>
              <a:t> de </a:t>
            </a:r>
            <a:r>
              <a:rPr lang="en-US" dirty="0" err="1"/>
              <a:t>dormir</a:t>
            </a:r>
            <a:r>
              <a:rPr lang="en-US" dirty="0"/>
              <a:t> y </a:t>
            </a:r>
            <a:r>
              <a:rPr lang="en-US" dirty="0" err="1"/>
              <a:t>preparar</a:t>
            </a:r>
            <a:r>
              <a:rPr lang="en-US" dirty="0"/>
              <a:t> el </a:t>
            </a:r>
            <a:r>
              <a:rPr lang="en-US" dirty="0" err="1"/>
              <a:t>resto</a:t>
            </a:r>
            <a:r>
              <a:rPr lang="en-US" dirty="0"/>
              <a:t> del </a:t>
            </a:r>
            <a:r>
              <a:rPr lang="en-US" dirty="0" err="1"/>
              <a:t>equipo</a:t>
            </a:r>
            <a:r>
              <a:rPr lang="en-US" dirty="0"/>
              <a:t>. </a:t>
            </a:r>
            <a:r>
              <a:rPr lang="en-US" dirty="0" err="1"/>
              <a:t>Éramos</a:t>
            </a:r>
            <a:r>
              <a:rPr lang="en-US" dirty="0"/>
              <a:t> </a:t>
            </a:r>
            <a:r>
              <a:rPr lang="en-US" dirty="0" err="1"/>
              <a:t>cinco</a:t>
            </a:r>
            <a:r>
              <a:rPr lang="en-US" dirty="0"/>
              <a:t>, y </a:t>
            </a:r>
            <a:r>
              <a:rPr lang="en-US" dirty="0" err="1"/>
              <a:t>cada</a:t>
            </a:r>
            <a:r>
              <a:rPr lang="en-US" dirty="0"/>
              <a:t> </a:t>
            </a:r>
            <a:r>
              <a:rPr lang="en-US" dirty="0" err="1"/>
              <a:t>uno</a:t>
            </a:r>
            <a:r>
              <a:rPr lang="en-US" dirty="0"/>
              <a:t> </a:t>
            </a:r>
            <a:r>
              <a:rPr lang="en-US" dirty="0" err="1"/>
              <a:t>tenía</a:t>
            </a:r>
            <a:r>
              <a:rPr lang="en-US" dirty="0"/>
              <a:t> </a:t>
            </a:r>
            <a:r>
              <a:rPr lang="en-US" dirty="0" err="1"/>
              <a:t>una</a:t>
            </a:r>
            <a:r>
              <a:rPr lang="en-US" dirty="0"/>
              <a:t> </a:t>
            </a:r>
            <a:r>
              <a:rPr lang="en-US" dirty="0" err="1"/>
              <a:t>tarea</a:t>
            </a:r>
            <a:r>
              <a:rPr lang="en-US" dirty="0"/>
              <a:t> </a:t>
            </a:r>
            <a:r>
              <a:rPr lang="en-US" dirty="0" err="1"/>
              <a:t>que</a:t>
            </a:r>
            <a:r>
              <a:rPr lang="en-US" dirty="0"/>
              <a:t> </a:t>
            </a:r>
            <a:r>
              <a:rPr lang="en-US" dirty="0" err="1"/>
              <a:t>hacer</a:t>
            </a:r>
            <a:r>
              <a:rPr lang="en-US" dirty="0"/>
              <a:t>. ¡</a:t>
            </a:r>
            <a:r>
              <a:rPr lang="en-US" dirty="0" err="1"/>
              <a:t>Qué</a:t>
            </a:r>
            <a:r>
              <a:rPr lang="en-US" dirty="0"/>
              <a:t> </a:t>
            </a:r>
            <a:r>
              <a:rPr lang="en-US" dirty="0" err="1"/>
              <a:t>días</a:t>
            </a:r>
            <a:r>
              <a:rPr lang="en-US" dirty="0"/>
              <a:t> tan </a:t>
            </a:r>
            <a:r>
              <a:rPr lang="en-US" dirty="0" err="1"/>
              <a:t>felices</a:t>
            </a:r>
            <a:r>
              <a:rPr lang="en-US" dirty="0"/>
              <a:t>! (12 seconds)</a:t>
            </a:r>
          </a:p>
          <a:p>
            <a:pPr fontAlgn="base"/>
            <a:r>
              <a:rPr lang="en-US" i="1" dirty="0"/>
              <a:t> </a:t>
            </a:r>
            <a:endParaRPr lang="en-US" dirty="0"/>
          </a:p>
          <a:p>
            <a:pPr fontAlgn="base"/>
            <a:r>
              <a:rPr lang="en-US" dirty="0"/>
              <a:t>¿</a:t>
            </a:r>
            <a:r>
              <a:rPr lang="en-US" dirty="0" err="1"/>
              <a:t>Por</a:t>
            </a:r>
            <a:r>
              <a:rPr lang="en-US" dirty="0"/>
              <a:t> </a:t>
            </a:r>
            <a:r>
              <a:rPr lang="en-US" dirty="0" err="1"/>
              <a:t>qué</a:t>
            </a:r>
            <a:r>
              <a:rPr lang="en-US" dirty="0"/>
              <a:t> le </a:t>
            </a:r>
            <a:r>
              <a:rPr lang="en-US" dirty="0" err="1"/>
              <a:t>gustaba</a:t>
            </a:r>
            <a:r>
              <a:rPr lang="en-US" dirty="0"/>
              <a:t> </a:t>
            </a:r>
            <a:r>
              <a:rPr lang="en-US" dirty="0" err="1"/>
              <a:t>acampar</a:t>
            </a:r>
            <a:r>
              <a:rPr lang="en-US" dirty="0"/>
              <a:t> a la </a:t>
            </a:r>
            <a:r>
              <a:rPr lang="en-US" dirty="0" err="1"/>
              <a:t>familia</a:t>
            </a:r>
            <a:r>
              <a:rPr lang="en-US" dirty="0"/>
              <a:t>?</a:t>
            </a:r>
          </a:p>
          <a:p>
            <a:pPr lvl="0" fontAlgn="base"/>
            <a:r>
              <a:rPr lang="en-US" dirty="0"/>
              <a:t>(A) </a:t>
            </a:r>
            <a:r>
              <a:rPr lang="en-US" dirty="0" err="1"/>
              <a:t>Porque</a:t>
            </a:r>
            <a:r>
              <a:rPr lang="en-US" dirty="0"/>
              <a:t> </a:t>
            </a:r>
            <a:r>
              <a:rPr lang="en-US" dirty="0" err="1"/>
              <a:t>preferían</a:t>
            </a:r>
            <a:r>
              <a:rPr lang="en-US" dirty="0"/>
              <a:t> </a:t>
            </a:r>
            <a:r>
              <a:rPr lang="en-US" dirty="0" err="1"/>
              <a:t>dormir</a:t>
            </a:r>
            <a:r>
              <a:rPr lang="en-US" dirty="0"/>
              <a:t> en el campo.</a:t>
            </a:r>
          </a:p>
          <a:p>
            <a:pPr lvl="0" fontAlgn="base"/>
            <a:r>
              <a:rPr lang="en-US" dirty="0"/>
              <a:t>(B) </a:t>
            </a:r>
            <a:r>
              <a:rPr lang="en-US" dirty="0" err="1"/>
              <a:t>Porque</a:t>
            </a:r>
            <a:r>
              <a:rPr lang="en-US" dirty="0"/>
              <a:t> </a:t>
            </a:r>
            <a:r>
              <a:rPr lang="en-US" dirty="0" err="1"/>
              <a:t>hacía</a:t>
            </a:r>
            <a:r>
              <a:rPr lang="en-US" dirty="0"/>
              <a:t> mucho </a:t>
            </a:r>
            <a:r>
              <a:rPr lang="en-US" dirty="0" err="1"/>
              <a:t>calor</a:t>
            </a:r>
            <a:r>
              <a:rPr lang="en-US" dirty="0"/>
              <a:t> </a:t>
            </a:r>
            <a:r>
              <a:rPr lang="en-US" dirty="0" err="1"/>
              <a:t>donde</a:t>
            </a:r>
            <a:r>
              <a:rPr lang="en-US" dirty="0"/>
              <a:t> </a:t>
            </a:r>
            <a:r>
              <a:rPr lang="en-US" dirty="0" err="1"/>
              <a:t>vivían</a:t>
            </a:r>
            <a:r>
              <a:rPr lang="en-US" dirty="0"/>
              <a:t>.</a:t>
            </a:r>
          </a:p>
          <a:p>
            <a:pPr lvl="0" fontAlgn="base"/>
            <a:r>
              <a:rPr lang="en-US" dirty="0"/>
              <a:t>(C) </a:t>
            </a:r>
            <a:r>
              <a:rPr lang="en-US" dirty="0" err="1"/>
              <a:t>Porque</a:t>
            </a:r>
            <a:r>
              <a:rPr lang="en-US" dirty="0"/>
              <a:t> </a:t>
            </a:r>
            <a:r>
              <a:rPr lang="en-US" dirty="0" err="1"/>
              <a:t>todos</a:t>
            </a:r>
            <a:r>
              <a:rPr lang="en-US" dirty="0"/>
              <a:t> </a:t>
            </a:r>
            <a:r>
              <a:rPr lang="en-US" dirty="0" err="1"/>
              <a:t>cooperaban</a:t>
            </a:r>
            <a:r>
              <a:rPr lang="en-US" dirty="0"/>
              <a:t> en los </a:t>
            </a:r>
            <a:r>
              <a:rPr lang="en-US" dirty="0" err="1"/>
              <a:t>preparativos</a:t>
            </a:r>
            <a:r>
              <a:rPr lang="en-US" dirty="0"/>
              <a:t>.</a:t>
            </a:r>
          </a:p>
          <a:p>
            <a:pPr lvl="0" fontAlgn="base"/>
            <a:r>
              <a:rPr lang="en-US" dirty="0"/>
              <a:t>(D) </a:t>
            </a:r>
            <a:r>
              <a:rPr lang="en-US" dirty="0" err="1"/>
              <a:t>Porque</a:t>
            </a:r>
            <a:r>
              <a:rPr lang="en-US" dirty="0"/>
              <a:t> </a:t>
            </a:r>
            <a:r>
              <a:rPr lang="en-US" dirty="0" err="1"/>
              <a:t>había</a:t>
            </a:r>
            <a:r>
              <a:rPr lang="en-US" dirty="0"/>
              <a:t> </a:t>
            </a:r>
            <a:r>
              <a:rPr lang="en-US" dirty="0" err="1"/>
              <a:t>muchos</a:t>
            </a:r>
            <a:r>
              <a:rPr lang="en-US" dirty="0"/>
              <a:t> </a:t>
            </a:r>
            <a:r>
              <a:rPr lang="en-US" dirty="0" err="1"/>
              <a:t>sitios</a:t>
            </a:r>
            <a:r>
              <a:rPr lang="en-US" dirty="0"/>
              <a:t> </a:t>
            </a:r>
            <a:r>
              <a:rPr lang="en-US" dirty="0" err="1"/>
              <a:t>para</a:t>
            </a:r>
            <a:r>
              <a:rPr lang="en-US" dirty="0"/>
              <a:t> </a:t>
            </a:r>
            <a:r>
              <a:rPr lang="en-US" dirty="0" err="1"/>
              <a:t>acampar</a:t>
            </a:r>
            <a:r>
              <a:rPr lang="en-US" dirty="0"/>
              <a: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358</TotalTime>
  <Words>318</Words>
  <Application>Microsoft Office PowerPoint</Application>
  <PresentationFormat>On-screen Show (4:3)</PresentationFormat>
  <Paragraphs>38</Paragraphs>
  <Slides>9</Slides>
  <Notes>0</Notes>
  <HiddenSlides>0</HiddenSlides>
  <MMClips>8</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A brother and sister are discussing some plans for this afternoon.   According to this conversation, why might the girl need money?  A. To purchase a book. B. To pay an entrance fee. C. To pay to use a computer. D. To buy a soda.     </vt:lpstr>
      <vt:lpstr>Slide 2</vt:lpstr>
      <vt:lpstr>Slide 3</vt:lpstr>
      <vt:lpstr>Slide 4</vt:lpstr>
      <vt:lpstr>Slide 5</vt:lpstr>
      <vt:lpstr>Bueno, mi nombre es Fernando. Nací y crecí en Buenos Aires, Argentina. Tuve la oportunidad de vivir también en otros países como Brasil y Estados Unidos. Actualmente vivo en Estados Unidos desde hace casi diez años.</vt:lpstr>
      <vt:lpstr>E, a ver, actores. Me encanta Mel Gibson. Más no me acuerdo, películas, me gustan mucho películas históricas. La mejor película para mí fue "Corazón Valiente" de todas maneras... época medieval. Y también el estilo magia y cosas especiales como "El Señor de los Anillos", también una película maravillosa. Estoy esperando que salga la segunda parte. Y música, música más bien tranquila. E, también me gusta el rock pesado, metálico, pero más bien tranquila en esta etapa es como más tranquilo. Bailá, música más lenta.</vt:lpstr>
      <vt:lpstr>Un buen restaurante obviamente debe tener buena comida. Pero aparte de eso es importante que tenga un buen ambiente. Es decir, la música, la decoración, todo. Y, por último, debe tener muy buen servicio. Los meseros tienen que saber el menú bien y atender a los clientes en todos los detalles.</vt:lpstr>
      <vt:lpstr>Slide 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http://www.laits.utexas.edu/spe/vid/int15d.html#</dc:title>
  <dc:creator>anne metaxas</dc:creator>
  <cp:lastModifiedBy>anne metaxas</cp:lastModifiedBy>
  <cp:revision>40</cp:revision>
  <dcterms:created xsi:type="dcterms:W3CDTF">2010-05-04T20:20:00Z</dcterms:created>
  <dcterms:modified xsi:type="dcterms:W3CDTF">2010-05-05T20:19:19Z</dcterms:modified>
</cp:coreProperties>
</file>